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256" r:id="rId2"/>
    <p:sldId id="285" r:id="rId3"/>
    <p:sldId id="257" r:id="rId4"/>
    <p:sldId id="260" r:id="rId5"/>
    <p:sldId id="258" r:id="rId6"/>
    <p:sldId id="262" r:id="rId7"/>
    <p:sldId id="263" r:id="rId8"/>
    <p:sldId id="261" r:id="rId9"/>
    <p:sldId id="25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B80F8-2AFB-4209-9B17-471C12B4FC31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7953F-6582-4F03-B34A-54DCEBA0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44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C7953F-6582-4F03-B34A-54DCEBA023A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32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09B76EA-6DDD-43F8-88BF-E785892CEC63}" type="datetimeFigureOut">
              <a:rPr lang="en-IN" smtClean="0"/>
              <a:t>05-10-2012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FB163AC-0712-4130-9EBA-C082CA66C300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924944"/>
            <a:ext cx="4419600" cy="1600327"/>
          </a:xfrm>
        </p:spPr>
        <p:txBody>
          <a:bodyPr>
            <a:noAutofit/>
          </a:bodyPr>
          <a:lstStyle/>
          <a:p>
            <a:pPr algn="ctr"/>
            <a:r>
              <a:rPr lang="en-IN" dirty="0" smtClean="0"/>
              <a:t>USER ADAPTIVE EXAMINATION </a:t>
            </a:r>
            <a:br>
              <a:rPr lang="en-IN" dirty="0" smtClean="0"/>
            </a:br>
            <a:r>
              <a:rPr lang="en-IN" dirty="0" smtClean="0"/>
              <a:t>SOFTWARE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132856"/>
            <a:ext cx="4419600" cy="1066800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/>
              <a:t>Training Project Presentation</a:t>
            </a:r>
            <a:endParaRPr lang="en-IN" sz="2800" dirty="0"/>
          </a:p>
        </p:txBody>
      </p:sp>
      <p:sp>
        <p:nvSpPr>
          <p:cNvPr id="13" name="Rectangle 12"/>
          <p:cNvSpPr/>
          <p:nvPr/>
        </p:nvSpPr>
        <p:spPr>
          <a:xfrm>
            <a:off x="5508104" y="4653136"/>
            <a:ext cx="3384376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5521424" y="4653136"/>
            <a:ext cx="3622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Submitted By :</a:t>
            </a:r>
          </a:p>
          <a:p>
            <a:r>
              <a:rPr lang="en-IN" sz="2400" b="1" dirty="0" err="1" smtClean="0"/>
              <a:t>Aman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Kaushik</a:t>
            </a:r>
            <a:r>
              <a:rPr lang="en-IN" sz="2400" b="1" dirty="0" smtClean="0"/>
              <a:t> CO10305</a:t>
            </a:r>
          </a:p>
          <a:p>
            <a:r>
              <a:rPr lang="en-IN" sz="2400" b="1" dirty="0" err="1" smtClean="0"/>
              <a:t>Anchit</a:t>
            </a:r>
            <a:r>
              <a:rPr lang="en-IN" sz="2400" b="1" dirty="0" smtClean="0"/>
              <a:t> </a:t>
            </a:r>
            <a:r>
              <a:rPr lang="en-IN" sz="2400" b="1" dirty="0" err="1" smtClean="0"/>
              <a:t>Jatana</a:t>
            </a:r>
            <a:r>
              <a:rPr lang="en-IN" sz="2400" b="1" dirty="0" smtClean="0"/>
              <a:t> CO10307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41622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772816"/>
            <a:ext cx="7560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This Examination pattern/system offers the candidates </a:t>
            </a:r>
            <a:r>
              <a:rPr lang="en-IN" sz="2400" dirty="0" smtClean="0"/>
              <a:t>to get </a:t>
            </a:r>
            <a:r>
              <a:rPr lang="en-IN" sz="2400" dirty="0"/>
              <a:t>questions correct and step up </a:t>
            </a:r>
            <a:r>
              <a:rPr lang="en-IN" sz="2400" dirty="0" smtClean="0"/>
              <a:t>their difficulty </a:t>
            </a:r>
            <a:r>
              <a:rPr lang="en-IN" sz="2400" dirty="0"/>
              <a:t>level hence get awarded more for answering  higher level questions correct.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This Pattern is of utmost importance when considering International Exams like GMAT, where a candidate is required to set score benchmarks.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(obviously a brilliant student should be given more marks for answering difficult questions </a:t>
            </a:r>
            <a:r>
              <a:rPr lang="en-IN" sz="2400" dirty="0" smtClean="0"/>
              <a:t>correct).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2848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2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4000" dirty="0" smtClean="0"/>
              <a:t>System Requirements</a:t>
            </a:r>
            <a:endParaRPr lang="en-IN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268760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Hardware &amp; Software Requirements: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IN" dirty="0" smtClean="0"/>
              <a:t>Processor:		</a:t>
            </a:r>
            <a:r>
              <a:rPr lang="en-US" dirty="0"/>
              <a:t>Pentium  IV/equivalent or </a:t>
            </a:r>
            <a:r>
              <a:rPr lang="en-US" dirty="0" smtClean="0"/>
              <a:t>Higher.</a:t>
            </a:r>
            <a:endParaRPr lang="en-IN" dirty="0"/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56084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3732" y="5877272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IN" dirty="0" smtClean="0"/>
              <a:t>MY SQL Database (at the Back-End)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71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Various Interfaces of our project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1556792"/>
            <a:ext cx="75608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400" dirty="0" smtClean="0"/>
              <a:t>Registration interface.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Detail checking page (checking and submission </a:t>
            </a:r>
          </a:p>
          <a:p>
            <a:r>
              <a:rPr lang="en-IN" sz="2400" dirty="0" smtClean="0"/>
              <a:t>of details entered).</a:t>
            </a:r>
          </a:p>
          <a:p>
            <a:pPr marL="342900" indent="-342900">
              <a:buAutoNum type="arabicPeriod"/>
            </a:pPr>
            <a:endParaRPr lang="en-IN" sz="2400" dirty="0"/>
          </a:p>
          <a:p>
            <a:r>
              <a:rPr lang="en-IN" sz="2400" dirty="0" smtClean="0"/>
              <a:t>3. Login interface.</a:t>
            </a:r>
          </a:p>
          <a:p>
            <a:r>
              <a:rPr lang="en-IN" sz="2400" dirty="0" smtClean="0"/>
              <a:t>4. </a:t>
            </a:r>
            <a:r>
              <a:rPr lang="en-IN" sz="2400" dirty="0" smtClean="0"/>
              <a:t>Rules </a:t>
            </a:r>
            <a:r>
              <a:rPr lang="en-IN" sz="2400" dirty="0" smtClean="0"/>
              <a:t>and regulations of the </a:t>
            </a:r>
            <a:r>
              <a:rPr lang="en-IN" sz="2400" dirty="0" smtClean="0"/>
              <a:t>examination.</a:t>
            </a:r>
          </a:p>
          <a:p>
            <a:r>
              <a:rPr lang="en-IN" sz="2400" dirty="0" smtClean="0"/>
              <a:t>5. </a:t>
            </a:r>
            <a:r>
              <a:rPr lang="en-IN" sz="2400" dirty="0" smtClean="0"/>
              <a:t>Test </a:t>
            </a:r>
            <a:r>
              <a:rPr lang="en-IN" sz="2400" dirty="0" smtClean="0"/>
              <a:t>taking interface.</a:t>
            </a:r>
          </a:p>
          <a:p>
            <a:r>
              <a:rPr lang="en-IN" sz="2400" dirty="0" smtClean="0"/>
              <a:t>6. Result </a:t>
            </a:r>
            <a:r>
              <a:rPr lang="en-IN" sz="2400" dirty="0" smtClean="0"/>
              <a:t>displaying interface.</a:t>
            </a:r>
          </a:p>
          <a:p>
            <a:endParaRPr lang="en-IN" sz="2400" dirty="0"/>
          </a:p>
          <a:p>
            <a:r>
              <a:rPr lang="en-IN" sz="2400" dirty="0" smtClean="0"/>
              <a:t>7. Question </a:t>
            </a:r>
            <a:r>
              <a:rPr lang="en-IN" sz="2400" dirty="0" smtClean="0"/>
              <a:t>database building interface.</a:t>
            </a:r>
          </a:p>
          <a:p>
            <a:pPr marL="342900" indent="-342900">
              <a:buAutoNum type="arabicPeriod"/>
            </a:pPr>
            <a:endParaRPr lang="en-IN" sz="2400" dirty="0" smtClean="0"/>
          </a:p>
        </p:txBody>
      </p:sp>
      <p:sp>
        <p:nvSpPr>
          <p:cNvPr id="4" name="Right Brace 3"/>
          <p:cNvSpPr/>
          <p:nvPr/>
        </p:nvSpPr>
        <p:spPr>
          <a:xfrm>
            <a:off x="6804248" y="1700808"/>
            <a:ext cx="216024" cy="1080120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020272" y="191770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Registration</a:t>
            </a:r>
          </a:p>
          <a:p>
            <a:pPr algn="ctr"/>
            <a:r>
              <a:rPr lang="en-IN" b="1" dirty="0" smtClean="0"/>
              <a:t>Phase.</a:t>
            </a:r>
            <a:endParaRPr lang="en-IN" b="1" dirty="0"/>
          </a:p>
        </p:txBody>
      </p:sp>
      <p:sp>
        <p:nvSpPr>
          <p:cNvPr id="6" name="Right Brace 5"/>
          <p:cNvSpPr/>
          <p:nvPr/>
        </p:nvSpPr>
        <p:spPr>
          <a:xfrm>
            <a:off x="6588224" y="3140968"/>
            <a:ext cx="324036" cy="1440160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757022" y="353788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Examination Phase</a:t>
            </a:r>
            <a:endParaRPr lang="en-IN" b="1" dirty="0"/>
          </a:p>
        </p:txBody>
      </p:sp>
      <p:sp>
        <p:nvSpPr>
          <p:cNvPr id="8" name="Right Brace 7"/>
          <p:cNvSpPr/>
          <p:nvPr/>
        </p:nvSpPr>
        <p:spPr>
          <a:xfrm>
            <a:off x="6444208" y="4869160"/>
            <a:ext cx="144016" cy="360040"/>
          </a:xfrm>
          <a:prstGeom prst="righ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417631" y="472601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Question database building phase.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481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70" y="-243408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Registration Interface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70" y="1052736"/>
            <a:ext cx="8244408" cy="522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131840" y="5949280"/>
            <a:ext cx="792088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9592" y="5954960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Takes to the next - detail verification page.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0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8" y="-243408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Detail Submission Page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676456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1547664" y="5949280"/>
            <a:ext cx="648072" cy="2160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3325" y="5904160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B050"/>
                </a:solidFill>
              </a:rPr>
              <a:t>Takes  the user to previous page for Re-entering Details. </a:t>
            </a:r>
            <a:endParaRPr lang="en-IN" b="1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00192" y="5949280"/>
            <a:ext cx="792088" cy="30353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90501" y="5904160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B050"/>
                </a:solidFill>
              </a:rPr>
              <a:t>Submits the details to the  database.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0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418" y="116632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Login Interface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4" y="1268760"/>
            <a:ext cx="8280920" cy="507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1835696" y="2744924"/>
            <a:ext cx="2700300" cy="165618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>
            <a:off x="4788024" y="3356992"/>
            <a:ext cx="288032" cy="208823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55576" y="1988840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Details filled by the Candidate.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99792" y="6021288"/>
            <a:ext cx="792088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9325" y="5398569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FF99"/>
                </a:solidFill>
              </a:rPr>
              <a:t>Detail checking from database takes place &amp; the user is taken to the next page of ”Rules and Regulations” </a:t>
            </a:r>
            <a:endParaRPr lang="en-IN" b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" y="116632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Rules and Regulations Page</a:t>
            </a:r>
            <a:endParaRPr lang="en-IN" dirty="0"/>
          </a:p>
        </p:txBody>
      </p:sp>
      <p:pic>
        <p:nvPicPr>
          <p:cNvPr id="5122" name="Picture 2" descr="C:\Users\Anchit\Pictures\Ru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920880" cy="49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131840" y="6237312"/>
            <a:ext cx="864096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87624" y="58679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583517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C000"/>
                </a:solidFill>
              </a:rPr>
              <a:t>As soon as you click HERE , the TEST Begins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4000" dirty="0" smtClean="0"/>
              <a:t>Test interface</a:t>
            </a:r>
            <a:endParaRPr lang="en-IN" sz="4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12193"/>
            <a:ext cx="8496944" cy="506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70156" y="1636923"/>
            <a:ext cx="1728192" cy="50405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187624" y="2140979"/>
            <a:ext cx="288032" cy="540060"/>
          </a:xfrm>
          <a:prstGeom prst="straightConnector1">
            <a:avLst/>
          </a:prstGeom>
          <a:ln w="28575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2" y="2702872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The Test starts with Normal/Medium difficulty level.(N=Normal)</a:t>
            </a:r>
            <a:endParaRPr lang="en-IN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46536" y="4619809"/>
            <a:ext cx="30712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 Correct Answer.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If this is chosen: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Difficulty level Stepped up in next question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 smtClean="0"/>
              <a:t>Else the level is stepped down.</a:t>
            </a:r>
            <a:endParaRPr lang="en-IN" dirty="0"/>
          </a:p>
        </p:txBody>
      </p:sp>
      <p:sp>
        <p:nvSpPr>
          <p:cNvPr id="18" name="Oval 17"/>
          <p:cNvSpPr/>
          <p:nvPr/>
        </p:nvSpPr>
        <p:spPr>
          <a:xfrm>
            <a:off x="2175008" y="4816492"/>
            <a:ext cx="596792" cy="196684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1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34" y="-17140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>Correct answer Selected(level Stepped up)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640960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611560" y="1628800"/>
            <a:ext cx="1800200" cy="3600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43608" y="1988840"/>
            <a:ext cx="216024" cy="396044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2384884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Difficulty level stepped up.</a:t>
            </a:r>
            <a:br>
              <a:rPr lang="en-IN" b="1" dirty="0" smtClean="0"/>
            </a:br>
            <a:r>
              <a:rPr lang="en-IN" b="1" dirty="0" smtClean="0"/>
              <a:t>(Correct answer was selected) </a:t>
            </a:r>
          </a:p>
          <a:p>
            <a:r>
              <a:rPr lang="en-IN" b="1" dirty="0" smtClean="0"/>
              <a:t>(D=Difficult).</a:t>
            </a:r>
            <a:endParaRPr lang="en-IN" b="1" dirty="0"/>
          </a:p>
        </p:txBody>
      </p:sp>
      <p:sp>
        <p:nvSpPr>
          <p:cNvPr id="8" name="Oval 7"/>
          <p:cNvSpPr/>
          <p:nvPr/>
        </p:nvSpPr>
        <p:spPr>
          <a:xfrm>
            <a:off x="2123728" y="3861048"/>
            <a:ext cx="576064" cy="36004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17694" y="4041068"/>
            <a:ext cx="306034" cy="18002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520" y="4221088"/>
            <a:ext cx="1872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Correct  answer.</a:t>
            </a:r>
          </a:p>
          <a:p>
            <a:r>
              <a:rPr lang="en-IN" dirty="0" smtClean="0"/>
              <a:t>On selecting this , the difficulty level is maintained , else stepped down.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92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96" y="260648"/>
            <a:ext cx="8229600" cy="66632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Wrong answer selected(level stepped down)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568952" cy="540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683568" y="1556792"/>
            <a:ext cx="1656184" cy="36004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99592" y="1885287"/>
            <a:ext cx="216024" cy="391585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3528" y="2141224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Difficulty level stepped </a:t>
            </a:r>
            <a:r>
              <a:rPr lang="en-IN" b="1" dirty="0" smtClean="0"/>
              <a:t>down.</a:t>
            </a:r>
            <a:r>
              <a:rPr lang="en-IN" b="1" dirty="0"/>
              <a:t/>
            </a:r>
            <a:br>
              <a:rPr lang="en-IN" b="1" dirty="0"/>
            </a:br>
            <a:r>
              <a:rPr lang="en-IN" b="1" dirty="0" smtClean="0"/>
              <a:t>(Wrong </a:t>
            </a:r>
            <a:r>
              <a:rPr lang="en-IN" b="1" dirty="0"/>
              <a:t>answer </a:t>
            </a:r>
            <a:r>
              <a:rPr lang="en-IN" b="1" dirty="0" smtClean="0"/>
              <a:t>was</a:t>
            </a:r>
          </a:p>
          <a:p>
            <a:r>
              <a:rPr lang="en-IN" b="1" dirty="0" smtClean="0"/>
              <a:t> </a:t>
            </a:r>
            <a:r>
              <a:rPr lang="en-IN" b="1" dirty="0"/>
              <a:t>selected) </a:t>
            </a:r>
          </a:p>
          <a:p>
            <a:r>
              <a:rPr lang="en-IN" b="1" dirty="0" smtClean="0"/>
              <a:t>(E=Easy).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3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dirty="0" smtClean="0"/>
              <a:t>Company Profile</a:t>
            </a:r>
            <a:endParaRPr lang="en-IN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Autofit/>
          </a:bodyPr>
          <a:lstStyle/>
          <a:p>
            <a:pPr algn="just"/>
            <a:endParaRPr lang="en-IN" sz="1800" dirty="0"/>
          </a:p>
          <a:p>
            <a:pPr algn="just"/>
            <a:r>
              <a:rPr lang="en-IN" sz="1800" dirty="0"/>
              <a:t>Techno Campus is a respected learning solutions provider which is dedicated to create success stories for their </a:t>
            </a:r>
            <a:r>
              <a:rPr lang="en-IN" sz="1800" dirty="0" smtClean="0"/>
              <a:t>students. </a:t>
            </a:r>
            <a:r>
              <a:rPr lang="en-IN" sz="1800" dirty="0"/>
              <a:t>They have unique integrated learning solutions which is a proven approach and can be customized to the individual training needs in the area of Technical Training, Desktop </a:t>
            </a:r>
            <a:r>
              <a:rPr lang="en-IN" sz="1800" dirty="0" smtClean="0"/>
              <a:t>Application </a:t>
            </a:r>
            <a:r>
              <a:rPr lang="en-IN" sz="1800" dirty="0"/>
              <a:t>Training, Professional Development Training.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dirty="0"/>
              <a:t> It is certified from </a:t>
            </a:r>
            <a:r>
              <a:rPr lang="en-IN" sz="1800" dirty="0" err="1"/>
              <a:t>Aptech</a:t>
            </a:r>
            <a:r>
              <a:rPr lang="en-IN" sz="1800" dirty="0"/>
              <a:t> which was established in 1986 and is a pioneer in IT education which so has trained more than 6.4 million students</a:t>
            </a:r>
            <a:r>
              <a:rPr lang="en-IN" sz="1800" dirty="0" smtClean="0"/>
              <a:t>.</a:t>
            </a:r>
            <a:endParaRPr lang="en-IN" sz="1800" dirty="0"/>
          </a:p>
          <a:p>
            <a:pPr marL="0" indent="0" algn="just">
              <a:buNone/>
            </a:pPr>
            <a:endParaRPr lang="en-IN" sz="1800" dirty="0"/>
          </a:p>
          <a:p>
            <a:pPr algn="just"/>
            <a:r>
              <a:rPr lang="en-IN" sz="1800" dirty="0"/>
              <a:t>Techno Campus has a niche in providing training to Engineering &amp; MCA Students. Thousands of Engineering students from Chandigarh, Punjab, Haryana,  Rajasthan    and Himachal have successfully completed their Industrial and Summer Training.</a:t>
            </a:r>
          </a:p>
          <a:p>
            <a:pPr marL="0" indent="0" algn="just">
              <a:buNone/>
            </a:pPr>
            <a:r>
              <a:rPr lang="en-IN" sz="1800" dirty="0"/>
              <a:t> </a:t>
            </a:r>
          </a:p>
          <a:p>
            <a:pPr algn="just"/>
            <a:r>
              <a:rPr lang="en-IN" sz="1800" dirty="0"/>
              <a:t>The focus of the Industrial Training is to facilitate students with  Live  Projects  on latest technologies like VB.NET, ASP.NET, ORACLE DBA/DEVELOPER, J2EE, JDO, STRUTS, LINUX, Networking under the strict guidance of Industry Experts.</a:t>
            </a:r>
          </a:p>
          <a:p>
            <a:pPr algn="just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129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3905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Result Interface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52928" cy="532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3059832" y="5517232"/>
            <a:ext cx="792088" cy="28803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544" y="5326819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The total score calculated based on the candidate’s response(for various difficulty level questions).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38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Question Bank Builder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640960" cy="571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419872" y="6309320"/>
            <a:ext cx="864096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9552" y="5847655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Pressing this button leads to storing </a:t>
            </a:r>
            <a:r>
              <a:rPr lang="en-IN" dirty="0" smtClean="0">
                <a:solidFill>
                  <a:schemeClr val="bg1"/>
                </a:solidFill>
              </a:rPr>
              <a:t>of above </a:t>
            </a:r>
            <a:r>
              <a:rPr lang="en-IN" dirty="0" smtClean="0">
                <a:solidFill>
                  <a:schemeClr val="bg1"/>
                </a:solidFill>
              </a:rPr>
              <a:t>information in the database.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0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 smtClean="0"/>
              <a:t>The Database-Provides meaning to Functionality of these Module.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84784"/>
            <a:ext cx="7704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What is Database?</a:t>
            </a:r>
          </a:p>
          <a:p>
            <a:endParaRPr lang="en-IN" sz="2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en-IN" sz="2000" dirty="0" smtClean="0"/>
              <a:t>A</a:t>
            </a:r>
            <a:r>
              <a:rPr lang="en-IN" sz="2000" dirty="0"/>
              <a:t> </a:t>
            </a:r>
            <a:r>
              <a:rPr lang="en-IN" sz="2000" b="1" dirty="0"/>
              <a:t>database</a:t>
            </a:r>
            <a:r>
              <a:rPr lang="en-IN" sz="2000" dirty="0"/>
              <a:t> is an organized collection of data. The data is typically organized to model relevant aspects of </a:t>
            </a:r>
            <a:r>
              <a:rPr lang="en-IN" sz="2000" dirty="0" smtClean="0"/>
              <a:t>reality, </a:t>
            </a:r>
            <a:r>
              <a:rPr lang="en-IN" sz="2000" dirty="0"/>
              <a:t>in a way that supports processes requiring this </a:t>
            </a:r>
            <a:r>
              <a:rPr lang="en-IN" sz="2000" dirty="0" smtClean="0"/>
              <a:t>information.</a:t>
            </a:r>
          </a:p>
          <a:p>
            <a:pPr marL="342900" indent="-342900">
              <a:buFont typeface="Wingdings" pitchFamily="2" charset="2"/>
              <a:buChar char="q"/>
            </a:pPr>
            <a:endParaRPr lang="en-IN" sz="2000" dirty="0" smtClean="0"/>
          </a:p>
          <a:p>
            <a:pPr marL="342900" indent="-342900">
              <a:buFont typeface="Wingdings" pitchFamily="2" charset="2"/>
              <a:buChar char="q"/>
            </a:pPr>
            <a:r>
              <a:rPr lang="en-IN" sz="2000" dirty="0" smtClean="0"/>
              <a:t>That is , a database </a:t>
            </a:r>
            <a:r>
              <a:rPr lang="en-IN" sz="2000" dirty="0"/>
              <a:t>is a collection of information that is organized so that it can easily be accessed, managed, and updated.</a:t>
            </a:r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Well </a:t>
            </a:r>
            <a:r>
              <a:rPr lang="en-IN" sz="2000" dirty="0"/>
              <a:t>known DBMSs include Oracle, IBM DB2, Microsoft SQL Server, Microsoft Access, </a:t>
            </a:r>
            <a:r>
              <a:rPr lang="en-IN" sz="2000" dirty="0" err="1"/>
              <a:t>PostgreSQL</a:t>
            </a:r>
            <a:r>
              <a:rPr lang="en-IN" sz="2000" dirty="0"/>
              <a:t>, MySQL, FoxPro, and SQLite.</a:t>
            </a:r>
            <a:endParaRPr lang="en-IN" sz="2000" dirty="0" smtClean="0"/>
          </a:p>
          <a:p>
            <a:pPr marL="285750" indent="-285750">
              <a:buFont typeface="Arial" pitchFamily="34" charset="0"/>
              <a:buChar char="•"/>
            </a:pPr>
            <a:endParaRPr lang="en-I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We have used Oracle’s MySQL Database at the back-end , which caters to all storage and retrieval requirements.</a:t>
            </a:r>
            <a:endParaRPr lang="en-IN" sz="2000" dirty="0"/>
          </a:p>
        </p:txBody>
      </p:sp>
      <p:pic>
        <p:nvPicPr>
          <p:cNvPr id="1026" name="Picture 2" descr="http://www.w3resource.com/mysql/mysql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517232"/>
            <a:ext cx="1800200" cy="10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nchit\AppData\Local\Microsoft\Windows\Temporary Internet Files\Content.IE5\MEFBOF78\MP900409031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6708"/>
            <a:ext cx="1008112" cy="10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Role of Database in our Project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556792"/>
            <a:ext cx="7920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/>
              <a:t>Database Is the essence of our “User Adaptive  Examination System”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/>
              <a:t>The logic program code (in JAVA) employs “Database Shifting ” which is the very idea behind the “User Adaptability ”of our program.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 smtClean="0"/>
              <a:t>We have exhibited a test containing three Subjects namely: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400" dirty="0" smtClean="0"/>
              <a:t>Quantitative Analysis.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400" dirty="0" smtClean="0"/>
              <a:t>Verbal Ability.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400" dirty="0" smtClean="0"/>
              <a:t>Logical Reasoning.</a:t>
            </a:r>
          </a:p>
          <a:p>
            <a:r>
              <a:rPr lang="en-IN" sz="2400" dirty="0" smtClean="0"/>
              <a:t>(NOTE-These Subjects are randomly chosen from the GMAT examination system just  for the demonstration purpose).</a:t>
            </a:r>
          </a:p>
          <a:p>
            <a:endParaRPr lang="en-IN" sz="2400" dirty="0"/>
          </a:p>
          <a:p>
            <a:pPr lvl="1"/>
            <a:endParaRPr lang="en-IN" sz="2400" dirty="0" smtClean="0"/>
          </a:p>
          <a:p>
            <a:pPr marL="285750" indent="-285750">
              <a:buFont typeface="Arial" pitchFamily="34" charset="0"/>
              <a:buChar char="•"/>
            </a:pPr>
            <a:endParaRPr lang="en-IN" sz="2400" dirty="0" smtClean="0"/>
          </a:p>
          <a:p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6971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How we Implemented</a:t>
            </a:r>
            <a:endParaRPr lang="en-IN" dirty="0"/>
          </a:p>
        </p:txBody>
      </p:sp>
      <p:pic>
        <p:nvPicPr>
          <p:cNvPr id="2051" name="Picture 3" descr="C:\Users\Anchit\AppData\Local\Microsoft\Windows\Temporary Internet Files\Content.IE5\AR5WGEVN\MP900438778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63" y="764704"/>
            <a:ext cx="720080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nchit\AppData\Local\Microsoft\Windows\Temporary Internet Files\Content.IE5\MEFBOF78\MP910220874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7995"/>
            <a:ext cx="1512168" cy="12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1771492"/>
            <a:ext cx="72728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For all the “Registration process” we have created and maintained a database –”</a:t>
            </a:r>
            <a:r>
              <a:rPr lang="en-IN" sz="2000" dirty="0" err="1" smtClean="0"/>
              <a:t>regdb</a:t>
            </a:r>
            <a:r>
              <a:rPr lang="en-IN" sz="2000" dirty="0" smtClean="0"/>
              <a:t>”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000" dirty="0" smtClean="0"/>
              <a:t>This database stores the details of the registered candidates.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000" dirty="0" smtClean="0"/>
              <a:t>Helps the program in retrieval of stored records for authentication.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/>
              <a:t>W</a:t>
            </a:r>
            <a:r>
              <a:rPr lang="en-IN" sz="2000" dirty="0" smtClean="0"/>
              <a:t>e </a:t>
            </a:r>
            <a:r>
              <a:rPr lang="en-IN" sz="2000" dirty="0"/>
              <a:t>have designed </a:t>
            </a:r>
            <a:r>
              <a:rPr lang="en-IN" sz="2000" dirty="0" smtClean="0"/>
              <a:t>three discrete database’s for questions:</a:t>
            </a:r>
            <a:endParaRPr lang="en-IN" sz="2000" dirty="0"/>
          </a:p>
          <a:p>
            <a:pPr marL="285750" indent="-285750">
              <a:buFont typeface="Arial" pitchFamily="34" charset="0"/>
              <a:buChar char="•"/>
            </a:pPr>
            <a:endParaRPr lang="en-IN" sz="20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000" dirty="0"/>
              <a:t>Database “e” for Easy level questions for all three subjects.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000" dirty="0"/>
              <a:t>Database “n” for normal/medium level questions of all three subjects.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IN" sz="2000" dirty="0"/>
              <a:t>Database “d” for difficult level questions of all three subjects</a:t>
            </a:r>
            <a:r>
              <a:rPr lang="en-IN" sz="2000" dirty="0" smtClean="0"/>
              <a:t>.</a:t>
            </a:r>
            <a:endParaRPr lang="en-IN" sz="2000" dirty="0"/>
          </a:p>
          <a:p>
            <a:pPr marL="742950" lvl="1" indent="-285750">
              <a:buFont typeface="Wingdings" pitchFamily="2" charset="2"/>
              <a:buChar char="§"/>
            </a:pPr>
            <a:endParaRPr lang="en-IN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 smtClean="0"/>
              <a:t>The whole GAME is of database “LINK” shifting , which is solely based on the candidate’s response to the question.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909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3271" y="4653136"/>
            <a:ext cx="8763000" cy="1241464"/>
          </a:xfrm>
        </p:spPr>
        <p:txBody>
          <a:bodyPr>
            <a:noAutofit/>
          </a:bodyPr>
          <a:lstStyle/>
          <a:p>
            <a:pPr algn="ctr"/>
            <a:r>
              <a:rPr lang="en-IN" sz="4000" dirty="0" smtClean="0"/>
              <a:t>Lets Have a LOOK at the Back-End Database </a:t>
            </a:r>
            <a:endParaRPr lang="en-IN" sz="4000" dirty="0"/>
          </a:p>
        </p:txBody>
      </p:sp>
      <p:pic>
        <p:nvPicPr>
          <p:cNvPr id="3075" name="Picture 3" descr="C:\Users\Anchit\AppData\Local\Microsoft\Windows\Temporary Internet Files\Content.IE5\MEFBOF78\MP90038775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71" y="980728"/>
            <a:ext cx="3657600" cy="2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3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1176" y="239584"/>
            <a:ext cx="8229600" cy="724942"/>
          </a:xfrm>
        </p:spPr>
        <p:txBody>
          <a:bodyPr/>
          <a:lstStyle/>
          <a:p>
            <a:r>
              <a:rPr lang="en-IN" dirty="0" smtClean="0"/>
              <a:t>Database – ”</a:t>
            </a:r>
            <a:r>
              <a:rPr lang="en-IN" dirty="0" err="1" smtClean="0"/>
              <a:t>regdb</a:t>
            </a:r>
            <a:r>
              <a:rPr lang="en-IN" dirty="0" smtClean="0"/>
              <a:t>”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64526"/>
            <a:ext cx="8568952" cy="563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251520" y="1113326"/>
            <a:ext cx="1584176" cy="360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99592" y="1556792"/>
            <a:ext cx="1728192" cy="360040"/>
          </a:xfrm>
          <a:prstGeom prst="straightConnector1">
            <a:avLst/>
          </a:prstGeom>
          <a:ln w="28575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27784" y="1159763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Automatically generated (Given an Auto-increment facility , with initial value specified) 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652934"/>
          </a:xfrm>
        </p:spPr>
        <p:txBody>
          <a:bodyPr/>
          <a:lstStyle/>
          <a:p>
            <a:pPr algn="ctr"/>
            <a:r>
              <a:rPr lang="en-IN" dirty="0" smtClean="0"/>
              <a:t>Database – “e” Easy Questions!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64096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1520" y="1113326"/>
            <a:ext cx="1584176" cy="360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0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04" y="-171400"/>
            <a:ext cx="8229600" cy="1143000"/>
          </a:xfrm>
        </p:spPr>
        <p:txBody>
          <a:bodyPr/>
          <a:lstStyle/>
          <a:p>
            <a:pPr algn="ctr"/>
            <a:r>
              <a:rPr lang="en-IN" dirty="0"/>
              <a:t>Database – </a:t>
            </a:r>
            <a:r>
              <a:rPr lang="en-IN" dirty="0" smtClean="0"/>
              <a:t>“n” Medium </a:t>
            </a:r>
            <a:r>
              <a:rPr lang="en-IN" dirty="0"/>
              <a:t>Questions!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864096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251520" y="1113326"/>
            <a:ext cx="1584176" cy="360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9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904" y="188640"/>
            <a:ext cx="8229600" cy="796950"/>
          </a:xfrm>
        </p:spPr>
        <p:txBody>
          <a:bodyPr/>
          <a:lstStyle/>
          <a:p>
            <a:pPr algn="ctr"/>
            <a:r>
              <a:rPr lang="en-IN" dirty="0"/>
              <a:t>Database – </a:t>
            </a:r>
            <a:r>
              <a:rPr lang="en-IN" dirty="0" smtClean="0"/>
              <a:t>“d” Difficult </a:t>
            </a:r>
            <a:r>
              <a:rPr lang="en-IN" dirty="0"/>
              <a:t>Questions!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4" y="980728"/>
            <a:ext cx="8602996" cy="5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251520" y="1113326"/>
            <a:ext cx="1584176" cy="36004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7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 smtClean="0"/>
              <a:t> Based Application Software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11560" y="1628800"/>
            <a:ext cx="7920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 smtClean="0"/>
              <a:t>Our application software –”User Adaptive Examination Software “is solely based on JAVA .</a:t>
            </a:r>
          </a:p>
          <a:p>
            <a:pPr algn="just"/>
            <a:endParaRPr lang="en-IN" dirty="0" smtClean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 smtClean="0"/>
              <a:t>What is Java?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Java is a programming </a:t>
            </a:r>
            <a:r>
              <a:rPr lang="en-IN" dirty="0" err="1" smtClean="0"/>
              <a:t>language.The</a:t>
            </a:r>
            <a:r>
              <a:rPr lang="en-IN" dirty="0" smtClean="0"/>
              <a:t> language derives much of its syntax from C and C++ but has a simpler object model and fewer low-level facilities than either C or C++. Java applications are typically compiled to </a:t>
            </a:r>
            <a:r>
              <a:rPr lang="en-IN" dirty="0" err="1" smtClean="0"/>
              <a:t>bytecode</a:t>
            </a:r>
            <a:r>
              <a:rPr lang="en-IN" dirty="0" smtClean="0"/>
              <a:t> (class file) that can run on any Java Virtual Machine (JVM) regardless of computer architecture.</a:t>
            </a:r>
          </a:p>
          <a:p>
            <a:pPr algn="just"/>
            <a:r>
              <a:rPr lang="en-IN" dirty="0" smtClean="0"/>
              <a:t> Java is a general-purpose, concurrent, class-based, object-oriented language that is specifically designed to have as few implementation dependencies as possible.</a:t>
            </a:r>
            <a:endParaRPr lang="en-IN" dirty="0"/>
          </a:p>
        </p:txBody>
      </p:sp>
      <p:pic>
        <p:nvPicPr>
          <p:cNvPr id="1026" name="Picture 2" descr="File:Wav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4214122"/>
            <a:ext cx="1311331" cy="23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5576" y="5229200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JAVA is completely “Platform Independent” i.e. the JAVA Development</a:t>
            </a:r>
          </a:p>
          <a:p>
            <a:r>
              <a:rPr lang="en-IN" dirty="0" smtClean="0"/>
              <a:t>Kit(JDK) is available for various operating system’s and hence the JAVA code can be interpreted on any system.</a:t>
            </a:r>
            <a:endParaRPr lang="en-IN" dirty="0"/>
          </a:p>
        </p:txBody>
      </p:sp>
      <p:pic>
        <p:nvPicPr>
          <p:cNvPr id="9218" name="Picture 2" descr="http://photos.appleinsider.com/12.08.30-Jav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02" y="676300"/>
            <a:ext cx="18002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4653136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en-IN" sz="7200" dirty="0" smtClean="0"/>
              <a:t>THANK YOU!</a:t>
            </a:r>
            <a:endParaRPr lang="en-IN" sz="7200" dirty="0"/>
          </a:p>
        </p:txBody>
      </p:sp>
      <p:pic>
        <p:nvPicPr>
          <p:cNvPr id="8194" name="Picture 2" descr="C:\Program Files\Microsoft Office\MEDIA\CAGCAT10\j03029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56" y="548680"/>
            <a:ext cx="26090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1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336"/>
            <a:ext cx="8229600" cy="1143000"/>
          </a:xfrm>
        </p:spPr>
        <p:txBody>
          <a:bodyPr/>
          <a:lstStyle/>
          <a:p>
            <a:pPr algn="ctr"/>
            <a:r>
              <a:rPr lang="en-IN" dirty="0" smtClean="0"/>
              <a:t>How JAVA Works</a:t>
            </a:r>
            <a:endParaRPr lang="en-IN" dirty="0"/>
          </a:p>
        </p:txBody>
      </p:sp>
      <p:pic>
        <p:nvPicPr>
          <p:cNvPr id="2050" name="Picture 2" descr="http://www.roseindia.net/java/java-introduction/javatools/java-interpre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12879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6323384" y="569551"/>
            <a:ext cx="2448272" cy="1131257"/>
          </a:xfrm>
          <a:prstGeom prst="wedgeEllipse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516216" y="825836"/>
            <a:ext cx="243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Through JAVA VIRTUAL MACHINE(JVM)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3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smtClean="0"/>
              <a:t>Layout of our Project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48478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61240" y="1693680"/>
            <a:ext cx="70567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/>
              <a:t>On the User-End we have JAVA coded interfaces.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/>
              <a:t>At the Back-End we have MY SQL Database.</a:t>
            </a:r>
          </a:p>
          <a:p>
            <a:pPr marL="457200" indent="-457200">
              <a:buFont typeface="Arial" pitchFamily="34" charset="0"/>
              <a:buChar char="•"/>
            </a:pPr>
            <a:endParaRPr lang="en-IN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IN" sz="2800" dirty="0" smtClean="0"/>
              <a:t>Linking these two ends is a “Linking Channel” or the drivers called the JDBC(JAVA Database Connectivity) Drivers.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5503409" y="5589240"/>
            <a:ext cx="1656184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691680" y="5589240"/>
            <a:ext cx="1656184" cy="8640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613768" y="5698122"/>
            <a:ext cx="1435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JAVA  coded</a:t>
            </a:r>
          </a:p>
          <a:p>
            <a:pPr algn="ctr"/>
            <a:r>
              <a:rPr lang="en-IN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Interfaces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9692" y="5698121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MY SQL Database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347864" y="6015845"/>
            <a:ext cx="2083537" cy="0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07904" y="569812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JDBC Drivers</a:t>
            </a:r>
          </a:p>
        </p:txBody>
      </p:sp>
    </p:spTree>
    <p:extLst>
      <p:ext uri="{BB962C8B-B14F-4D97-AF65-F5344CB8AC3E}">
        <p14:creationId xmlns:p14="http://schemas.microsoft.com/office/powerpoint/2010/main" val="10690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Overview of our Project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00808"/>
            <a:ext cx="7704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/>
              <a:t>What our Project Offers?</a:t>
            </a:r>
          </a:p>
          <a:p>
            <a:r>
              <a:rPr lang="en-IN" sz="2800" dirty="0" smtClean="0"/>
              <a:t>Our project is a complete software solution ,catering to all the requirements of various examination systems: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/>
              <a:t>Registration of candidates for the Exam(For Eligible Candidates).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/>
              <a:t>Question database building facility(For the Examiner).</a:t>
            </a:r>
            <a:endParaRPr lang="en-IN" sz="2800" dirty="0"/>
          </a:p>
          <a:p>
            <a:pPr marL="342900" indent="-342900">
              <a:buFont typeface="+mj-lt"/>
              <a:buAutoNum type="arabicPeriod"/>
            </a:pPr>
            <a:r>
              <a:rPr lang="en-IN" sz="2800" dirty="0" smtClean="0"/>
              <a:t>Login and Exam taking facility(For the Registered Candidates).</a:t>
            </a:r>
          </a:p>
        </p:txBody>
      </p:sp>
    </p:spTree>
    <p:extLst>
      <p:ext uri="{BB962C8B-B14F-4D97-AF65-F5344CB8AC3E}">
        <p14:creationId xmlns:p14="http://schemas.microsoft.com/office/powerpoint/2010/main" val="296414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28" y="247862"/>
            <a:ext cx="8229600" cy="735748"/>
          </a:xfrm>
        </p:spPr>
        <p:txBody>
          <a:bodyPr/>
          <a:lstStyle/>
          <a:p>
            <a:r>
              <a:rPr lang="en-IN" dirty="0" smtClean="0"/>
              <a:t>Contd.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42224" y="836712"/>
            <a:ext cx="813690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IN" sz="2800" dirty="0"/>
              <a:t>To solve each of the Purpose mentioned </a:t>
            </a:r>
            <a:r>
              <a:rPr lang="en-IN" sz="3200" dirty="0" err="1"/>
              <a:t>above,we</a:t>
            </a:r>
            <a:r>
              <a:rPr lang="en-IN" sz="2800" dirty="0"/>
              <a:t> have designed a set of 7 Modules(coded in JAVA</a:t>
            </a:r>
            <a:r>
              <a:rPr lang="en-IN" sz="2800" dirty="0" smtClean="0"/>
              <a:t>)</a:t>
            </a:r>
          </a:p>
          <a:p>
            <a:pPr marL="457200" indent="-457200">
              <a:buFont typeface="Wingdings" pitchFamily="2" charset="2"/>
              <a:buChar char="§"/>
            </a:pPr>
            <a:endParaRPr lang="en-IN" sz="280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IN" sz="2800" dirty="0" smtClean="0"/>
              <a:t>Module #1 &amp; #2 –For Registration process.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IN" sz="2800" dirty="0" smtClean="0"/>
              <a:t>Module #3,#4,#5,#6 –For Exam Taking.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IN" sz="2800" dirty="0" smtClean="0"/>
              <a:t>Module # 7 –Question Database building.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IN" sz="2800" dirty="0" smtClean="0"/>
              <a:t>These modules are linked with the “MY SQL database” at the back-end , which offers a purpose to the operational functionality </a:t>
            </a:r>
            <a:r>
              <a:rPr lang="en-IN" sz="2800" dirty="0" smtClean="0"/>
              <a:t>for</a:t>
            </a:r>
            <a:r>
              <a:rPr lang="en-IN" sz="2800" dirty="0" smtClean="0"/>
              <a:t> </a:t>
            </a:r>
            <a:r>
              <a:rPr lang="en-IN" sz="2800" dirty="0" smtClean="0"/>
              <a:t>each of these.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IN" sz="2800" dirty="0" smtClean="0"/>
              <a:t>We will be presenting to you the functionality through a (Wireless Local Area Network – “</a:t>
            </a:r>
            <a:r>
              <a:rPr lang="en-IN" sz="2800" dirty="0" err="1" smtClean="0"/>
              <a:t>adhoc</a:t>
            </a:r>
            <a:r>
              <a:rPr lang="en-IN" sz="2800" dirty="0" smtClean="0"/>
              <a:t>” )</a:t>
            </a:r>
          </a:p>
          <a:p>
            <a:pPr lvl="1"/>
            <a:r>
              <a:rPr lang="en-IN" sz="2800" dirty="0" smtClean="0"/>
              <a:t>With </a:t>
            </a:r>
            <a:r>
              <a:rPr lang="en-IN" sz="2800" u="sng" dirty="0" smtClean="0"/>
              <a:t>one laptop as Server</a:t>
            </a:r>
            <a:r>
              <a:rPr lang="en-IN" sz="2800" dirty="0" smtClean="0"/>
              <a:t> and the </a:t>
            </a:r>
            <a:r>
              <a:rPr lang="en-IN" sz="2800" u="sng" dirty="0" smtClean="0"/>
              <a:t>other as a client</a:t>
            </a:r>
            <a:r>
              <a:rPr lang="en-IN" sz="2800" dirty="0" smtClean="0"/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IN" sz="2800" dirty="0" smtClean="0"/>
              <a:t>NOTE-This project can also run online.</a:t>
            </a:r>
            <a:endParaRPr lang="en-IN" sz="2800" dirty="0"/>
          </a:p>
        </p:txBody>
      </p:sp>
      <p:pic>
        <p:nvPicPr>
          <p:cNvPr id="3079" name="Picture 7" descr="C:\Users\Anchit\AppData\Local\Microsoft\Windows\Temporary Internet Files\Content.IE5\L9QKDATO\MM900283800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680" y="2852936"/>
            <a:ext cx="1152127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652" y="404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IN" sz="4000" dirty="0" smtClean="0"/>
              <a:t>Features of our Project</a:t>
            </a:r>
            <a:endParaRPr lang="en-IN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605136" y="2022455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Our project i.e. “User adaptive Examination System” is purely a new concept in the examination arena.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It is one of it’s own </a:t>
            </a:r>
            <a:r>
              <a:rPr lang="en-IN" sz="2800" dirty="0" smtClean="0"/>
              <a:t>kind.</a:t>
            </a:r>
            <a:endParaRPr lang="en-IN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Its functionality is not predefined , but based upon the users response  during the test.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It has real time decision making ability and real time program flow control features.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800" dirty="0" smtClean="0"/>
              <a:t>It judges the candidates responses and thereafter provides a difficulty level to the candidate. </a:t>
            </a:r>
            <a:endParaRPr lang="en-IN" sz="2800" dirty="0"/>
          </a:p>
        </p:txBody>
      </p:sp>
      <p:pic>
        <p:nvPicPr>
          <p:cNvPr id="1026" name="Picture 2" descr="C:\Users\Anchit\AppData\Local\Microsoft\Windows\Temporary Internet Files\Content.IE5\MEFBOF78\MP90044237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2232248" cy="16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           of our Software.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1772816"/>
            <a:ext cx="75608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Our Examination program maintains three difficulty levels :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Easy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Normal/Medium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000" dirty="0" smtClean="0"/>
              <a:t>Difficult</a:t>
            </a:r>
          </a:p>
          <a:p>
            <a:endParaRPr lang="en-IN" sz="2000" dirty="0" smtClean="0"/>
          </a:p>
          <a:p>
            <a:r>
              <a:rPr lang="en-IN" sz="2000" dirty="0" smtClean="0"/>
              <a:t>Each level has different marks </a:t>
            </a:r>
            <a:r>
              <a:rPr lang="en-IN" sz="2000" dirty="0" err="1" smtClean="0"/>
              <a:t>i.e</a:t>
            </a:r>
            <a:r>
              <a:rPr lang="en-IN" sz="2000" dirty="0" smtClean="0"/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Getting Easy question correct  -  3 marks.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Getting Medium question correct  -  4 marks.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000" dirty="0" smtClean="0"/>
              <a:t>Getting Difficult question correct  -  6 marks.</a:t>
            </a:r>
          </a:p>
          <a:p>
            <a:r>
              <a:rPr lang="en-IN" sz="2000" dirty="0" smtClean="0"/>
              <a:t>Though only 1 mark is deducted for each wrong answer.</a:t>
            </a:r>
          </a:p>
          <a:p>
            <a:endParaRPr lang="en-IN" sz="2000" dirty="0" smtClean="0"/>
          </a:p>
          <a:p>
            <a:r>
              <a:rPr lang="en-IN" sz="2000" dirty="0" smtClean="0"/>
              <a:t>With every correct answer there is a “STEP UP” in difficulty level.</a:t>
            </a:r>
          </a:p>
          <a:p>
            <a:r>
              <a:rPr lang="en-IN" sz="2000" dirty="0" smtClean="0"/>
              <a:t>With every wrong answer there is a “STEP DOWN” in the difficulty level.</a:t>
            </a:r>
          </a:p>
          <a:p>
            <a:endParaRPr lang="en-IN" sz="2000" dirty="0" smtClean="0"/>
          </a:p>
        </p:txBody>
      </p:sp>
      <p:pic>
        <p:nvPicPr>
          <p:cNvPr id="10242" name="Picture 2" descr="http://4.bp.blogspot.com/_wG8v_fQS28A/S-B45AWxUyI/AAAAAAAABf8/Edr3SVfe1qI/s1600/NEED-712789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1391">
            <a:off x="922785" y="726147"/>
            <a:ext cx="2700300" cy="7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1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tch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455</TotalTime>
  <Words>1304</Words>
  <Application>Microsoft Office PowerPoint</Application>
  <PresentationFormat>On-screen Show (4:3)</PresentationFormat>
  <Paragraphs>163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Thatch</vt:lpstr>
      <vt:lpstr>USER ADAPTIVE EXAMINATION  SOFTWARE</vt:lpstr>
      <vt:lpstr>Company Profile</vt:lpstr>
      <vt:lpstr> Based Application Software</vt:lpstr>
      <vt:lpstr>How JAVA Works</vt:lpstr>
      <vt:lpstr>Layout of our Project</vt:lpstr>
      <vt:lpstr>Overview of our Project</vt:lpstr>
      <vt:lpstr>Contd.</vt:lpstr>
      <vt:lpstr>Features of our Project</vt:lpstr>
      <vt:lpstr>           of our Software.</vt:lpstr>
      <vt:lpstr>Contd.</vt:lpstr>
      <vt:lpstr>System Requirements</vt:lpstr>
      <vt:lpstr>Various Interfaces of our project</vt:lpstr>
      <vt:lpstr>Registration Interface</vt:lpstr>
      <vt:lpstr>Detail Submission Page</vt:lpstr>
      <vt:lpstr>Login Interface</vt:lpstr>
      <vt:lpstr>Rules and Regulations Page</vt:lpstr>
      <vt:lpstr>Test interface</vt:lpstr>
      <vt:lpstr>Correct answer Selected(level Stepped up)</vt:lpstr>
      <vt:lpstr>Wrong answer selected(level stepped down)</vt:lpstr>
      <vt:lpstr>Result Interface</vt:lpstr>
      <vt:lpstr>Question Bank Builder</vt:lpstr>
      <vt:lpstr>The Database-Provides meaning to Functionality of these Module.</vt:lpstr>
      <vt:lpstr>Role of Database in our Project</vt:lpstr>
      <vt:lpstr>How we Implemented</vt:lpstr>
      <vt:lpstr>Lets Have a LOOK at the Back-End Database </vt:lpstr>
      <vt:lpstr>Database – ”regdb”</vt:lpstr>
      <vt:lpstr>Database – “e” Easy Questions!</vt:lpstr>
      <vt:lpstr>Database – “n” Medium Questions!</vt:lpstr>
      <vt:lpstr>Database – “d” Difficult Questions!</vt:lpstr>
      <vt:lpstr>THANK YOU!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ADAPTIVE EXAMINATION  SOFTWARE</dc:title>
  <dc:creator>Anchit</dc:creator>
  <cp:lastModifiedBy>Anchit</cp:lastModifiedBy>
  <cp:revision>98</cp:revision>
  <dcterms:created xsi:type="dcterms:W3CDTF">2012-10-03T17:26:45Z</dcterms:created>
  <dcterms:modified xsi:type="dcterms:W3CDTF">2012-10-04T19:26:32Z</dcterms:modified>
</cp:coreProperties>
</file>